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89A43-5500-4439-A8B7-4E9A222D6441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7A02-A0DA-47FD-85CA-1A0737ADCF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2</cp:revision>
  <dcterms:created xsi:type="dcterms:W3CDTF">2019-07-04T05:19:04Z</dcterms:created>
  <dcterms:modified xsi:type="dcterms:W3CDTF">2019-07-04T05:37:33Z</dcterms:modified>
</cp:coreProperties>
</file>